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E82EB-C016-4567-ACE4-875DD802476F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4EA4E-41C3-4DA0-BFFF-679B39A012C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D4EA6-352F-4743-ACF3-D3A589E65D69}" type="datetimeFigureOut">
              <a:rPr lang="sr-Latn-CS" smtClean="0"/>
              <a:pPr/>
              <a:t>18.3.2020.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EAF3-AB8F-4664-AD1E-F6C59A7D94B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786058"/>
            <a:ext cx="8568952" cy="2371134"/>
          </a:xfrm>
        </p:spPr>
        <p:txBody>
          <a:bodyPr>
            <a:no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C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C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C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C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C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C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Svi polaznici izbornog predmeta </a:t>
            </a:r>
            <a:r>
              <a:rPr lang="sr-Latn-CS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GENETIČKA OSNOVA ČESTIH BOLESTI ČOVEKA </a:t>
            </a:r>
            <a:r>
              <a:rPr lang="sr-Latn-C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treba da se jave rukovodiocu predmeta </a:t>
            </a:r>
            <a:r>
              <a:rPr lang="sr-Latn-C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Prof. </a:t>
            </a:r>
            <a:r>
              <a:rPr lang="sr-Latn-C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dr Tatjani </a:t>
            </a:r>
            <a:r>
              <a:rPr lang="en-U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C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amnjanović putem </a:t>
            </a:r>
            <a:r>
              <a:rPr lang="sr-Latn-CS" sz="1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sr-Latn-C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-a</a:t>
            </a:r>
            <a:r>
              <a:rPr lang="sr-Latn-C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tatjanadamnjanovic</a:t>
            </a:r>
            <a:r>
              <a:rPr lang="en-U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1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yahoo.com</a:t>
            </a:r>
            <a:r>
              <a:rPr lang="en-U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tatjana.damnjanovic@med.bg.ac.rs u </a:t>
            </a:r>
            <a:r>
              <a:rPr lang="en-US" sz="1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cilju</a:t>
            </a:r>
            <a:r>
              <a:rPr lang="en-U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daljeg</a:t>
            </a:r>
            <a:r>
              <a:rPr lang="en-U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sprovo</a:t>
            </a:r>
            <a:r>
              <a:rPr lang="sr-Latn-R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sr-Latn-R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ja </a:t>
            </a:r>
            <a:r>
              <a:rPr lang="sr-Latn-R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nastave.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sr-Latn-CS" sz="3600" dirty="0" smtClean="0"/>
              <a:t>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sr-Latn-CS" sz="3600" dirty="0" smtClean="0"/>
              <a:t>					</a:t>
            </a:r>
            <a:r>
              <a:rPr lang="sr-Latn-CS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Prof. dr Tatjana Damnjanović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sr-Latn-CS" sz="3600" i="1" dirty="0">
              <a:solidFill>
                <a:srgbClr val="061E84"/>
              </a:solidFill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14290"/>
            <a:ext cx="19050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059832" y="692696"/>
            <a:ext cx="4399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20000"/>
              </a:spcBef>
              <a:defRPr/>
            </a:pPr>
            <a:r>
              <a:rPr lang="sr-Latn-CS" dirty="0" smtClean="0">
                <a:solidFill>
                  <a:srgbClr val="061E84"/>
                </a:solidFill>
              </a:rPr>
              <a:t>Medicinski fakultet Univerziteta u Beogradu</a:t>
            </a:r>
            <a:br>
              <a:rPr lang="sr-Latn-CS" dirty="0" smtClean="0">
                <a:solidFill>
                  <a:srgbClr val="061E84"/>
                </a:solidFill>
              </a:rPr>
            </a:br>
            <a:r>
              <a:rPr lang="sr-Latn-CS" dirty="0" smtClean="0">
                <a:solidFill>
                  <a:srgbClr val="061E84"/>
                </a:solidFill>
              </a:rPr>
              <a:t>Katedra za Humanu genetiku</a:t>
            </a:r>
            <a:endParaRPr lang="sr-Latn-CS" dirty="0">
              <a:solidFill>
                <a:srgbClr val="061E84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9832" y="1772816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400" b="1" dirty="0" smtClean="0">
                <a:solidFill>
                  <a:schemeClr val="tx2"/>
                </a:solidFill>
              </a:rPr>
              <a:t>OBAVEŠTENJE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0"/>
            <a:ext cx="574783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6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   Svi polaznici izbornog predmeta GENETIČKA OSNOVA ČESTIH BOLESTI ČOVEKA treba da se jave rukovodiocu predmeta Prof. dr Tatjani Damnjanović putem mail-a, tatjanadamnjanovic@yahoo.com ili tatjana.damnjanovic@med.bg.ac.rs u cilju daljeg sprovođenja nastave.        Prof. dr Tatjana Damnjanović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Korisnik</cp:lastModifiedBy>
  <cp:revision>109</cp:revision>
  <dcterms:created xsi:type="dcterms:W3CDTF">2017-11-20T08:45:18Z</dcterms:created>
  <dcterms:modified xsi:type="dcterms:W3CDTF">2020-03-18T10:32:27Z</dcterms:modified>
</cp:coreProperties>
</file>